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2" roundtripDataSignature="AMtx7mgSJmuSndh9gGJWdNTz3iM685dL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f52f608e3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f52f608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test of a test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52f608e3c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f52f608e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52f608e3c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52f608e3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52f608e3c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52f608e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52f608e3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f52f608e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f52f608e3c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f52f608e3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52f608e3c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52f608e3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52f608e3c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52f608e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52f608e3c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52f608e3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52f608e3c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52f608e3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52f608e3c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52f608e3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f52f608e3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f52f608e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52f608e3c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52f608e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52f608e3c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52f608e3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52f608e3c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52f608e3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f52f608e3c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f52f608e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f52f608e3c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f52f608e3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52f608e3c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f52f608e3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f52f608e3c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f52f608e3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52f608e3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52f608e3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52f608e3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52f608e3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f52f608e3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f52f608e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f52f608e3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f52f608e3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52f608e3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52f608e3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52f608e3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f52f608e3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52f608e3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52f608e3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hyperlink" Target="https://docs.google.com/document/d/1TDjXg90KWMJuAAgr4fHqEGKFAGXnfvYxhbs6XAKwXT0/edit" TargetMode="External"/><Relationship Id="rId5" Type="http://schemas.openxmlformats.org/officeDocument/2006/relationships/hyperlink" Target="https://github.com/philippe2023/video_game_analysis/tree/mai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docs.google.com/document/d/1TDjXg90KWMJuAAgr4fHqEGKFAGXnfvYxhbs6XAKwXT0/edit" TargetMode="External"/><Relationship Id="rId5" Type="http://schemas.openxmlformats.org/officeDocument/2006/relationships/hyperlink" Target="https://github.com/philippe2023/video_game_analysis/blob/main/README.md" TargetMode="External"/><Relationship Id="rId6" Type="http://schemas.openxmlformats.org/officeDocument/2006/relationships/hyperlink" Target="https://trello.com/b/KMGdDTuh/video-games-project-group-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f52f608e3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f52f608e3c_0_0">
            <a:hlinkClick r:id="rId4"/>
          </p:cNvPr>
          <p:cNvSpPr/>
          <p:nvPr/>
        </p:nvSpPr>
        <p:spPr>
          <a:xfrm>
            <a:off x="9603250" y="7111225"/>
            <a:ext cx="3069300" cy="91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g2f52f608e3c_0_0">
            <a:hlinkClick r:id="rId5"/>
          </p:cNvPr>
          <p:cNvSpPr/>
          <p:nvPr/>
        </p:nvSpPr>
        <p:spPr>
          <a:xfrm>
            <a:off x="5637800" y="7111225"/>
            <a:ext cx="3069300" cy="911700"/>
          </a:xfrm>
          <a:prstGeom prst="rect">
            <a:avLst/>
          </a:prstGeom>
          <a:noFill/>
          <a:ln cap="flat" cmpd="sng" w="9525">
            <a:solidFill>
              <a:srgbClr val="A559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f52f608e3c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f52f608e3c_0_34"/>
          <p:cNvSpPr/>
          <p:nvPr/>
        </p:nvSpPr>
        <p:spPr>
          <a:xfrm>
            <a:off x="12909325" y="809300"/>
            <a:ext cx="33159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f52f608e3c_0_34"/>
          <p:cNvSpPr/>
          <p:nvPr/>
        </p:nvSpPr>
        <p:spPr>
          <a:xfrm>
            <a:off x="11180375" y="8093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g2f52f608e3c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4525" y="989175"/>
            <a:ext cx="953800" cy="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f52f608e3c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f52f608e3c_0_37"/>
          <p:cNvSpPr/>
          <p:nvPr/>
        </p:nvSpPr>
        <p:spPr>
          <a:xfrm>
            <a:off x="11180375" y="8093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2f52f608e3c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4525" y="989175"/>
            <a:ext cx="953800" cy="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2f52f608e3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f52f608e3c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2f52f608e3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f52f608e3c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2f52f608e3c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f52f608e3c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2f52f608e3c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f52f608e3c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f52f608e3c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f52f608e3c_0_4">
            <a:hlinkClick r:id="rId4"/>
          </p:cNvPr>
          <p:cNvSpPr/>
          <p:nvPr/>
        </p:nvSpPr>
        <p:spPr>
          <a:xfrm>
            <a:off x="14374475" y="7339150"/>
            <a:ext cx="2309700" cy="66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2f52f608e3c_0_4">
            <a:hlinkClick r:id="rId5"/>
          </p:cNvPr>
          <p:cNvSpPr/>
          <p:nvPr/>
        </p:nvSpPr>
        <p:spPr>
          <a:xfrm>
            <a:off x="9056675" y="7339150"/>
            <a:ext cx="2309700" cy="66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f52f608e3c_0_4">
            <a:hlinkClick r:id="rId6"/>
          </p:cNvPr>
          <p:cNvSpPr/>
          <p:nvPr/>
        </p:nvSpPr>
        <p:spPr>
          <a:xfrm>
            <a:off x="11715575" y="7339150"/>
            <a:ext cx="2309700" cy="66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2f52f608e3c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f52f608e3c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g2f52f608e3c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g2f52f608e3c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f52f608e3c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g2f52f608e3c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f52f608e3c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f52f608e3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2f52f608e3c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f52f608e3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2f52f608e3c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f52f608e3c_0_19"/>
          <p:cNvSpPr/>
          <p:nvPr/>
        </p:nvSpPr>
        <p:spPr>
          <a:xfrm>
            <a:off x="12909325" y="809300"/>
            <a:ext cx="33159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2f52f608e3c_0_19"/>
          <p:cNvSpPr/>
          <p:nvPr/>
        </p:nvSpPr>
        <p:spPr>
          <a:xfrm>
            <a:off x="11180375" y="8093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g2f52f608e3c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4525" y="989175"/>
            <a:ext cx="953800" cy="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f52f608e3c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f52f608e3c_0_22"/>
          <p:cNvSpPr/>
          <p:nvPr/>
        </p:nvSpPr>
        <p:spPr>
          <a:xfrm>
            <a:off x="11180375" y="8093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g2f52f608e3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4525" y="989175"/>
            <a:ext cx="953800" cy="5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f52f608e3c_0_22"/>
          <p:cNvSpPr/>
          <p:nvPr/>
        </p:nvSpPr>
        <p:spPr>
          <a:xfrm>
            <a:off x="11332775" y="9617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2f52f608e3c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6925" y="1141575"/>
            <a:ext cx="953800" cy="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f52f608e3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f52f608e3c_0_25"/>
          <p:cNvSpPr/>
          <p:nvPr/>
        </p:nvSpPr>
        <p:spPr>
          <a:xfrm>
            <a:off x="12909325" y="809300"/>
            <a:ext cx="33159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f52f608e3c_0_25"/>
          <p:cNvSpPr/>
          <p:nvPr/>
        </p:nvSpPr>
        <p:spPr>
          <a:xfrm>
            <a:off x="11180375" y="8093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g2f52f608e3c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4525" y="989175"/>
            <a:ext cx="953800" cy="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f52f608e3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f52f608e3c_0_31"/>
          <p:cNvSpPr/>
          <p:nvPr/>
        </p:nvSpPr>
        <p:spPr>
          <a:xfrm>
            <a:off x="5925200" y="919650"/>
            <a:ext cx="29955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f52f608e3c_0_31"/>
          <p:cNvSpPr/>
          <p:nvPr/>
        </p:nvSpPr>
        <p:spPr>
          <a:xfrm>
            <a:off x="12909325" y="809300"/>
            <a:ext cx="33159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f52f608e3c_0_31"/>
          <p:cNvSpPr/>
          <p:nvPr/>
        </p:nvSpPr>
        <p:spPr>
          <a:xfrm>
            <a:off x="11180375" y="809300"/>
            <a:ext cx="5044800" cy="788400"/>
          </a:xfrm>
          <a:prstGeom prst="rect">
            <a:avLst/>
          </a:prstGeom>
          <a:solidFill>
            <a:srgbClr val="06061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f52f608e3c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84525" y="989175"/>
            <a:ext cx="953800" cy="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